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75" r:id="rId3"/>
    <p:sldId id="276" r:id="rId4"/>
    <p:sldId id="286" r:id="rId5"/>
    <p:sldId id="278" r:id="rId6"/>
    <p:sldId id="279" r:id="rId7"/>
    <p:sldId id="266" r:id="rId8"/>
    <p:sldId id="294" r:id="rId9"/>
    <p:sldId id="291" r:id="rId10"/>
    <p:sldId id="292" r:id="rId11"/>
    <p:sldId id="293" r:id="rId12"/>
    <p:sldId id="290" r:id="rId13"/>
    <p:sldId id="287" r:id="rId14"/>
    <p:sldId id="288" r:id="rId15"/>
    <p:sldId id="289" r:id="rId16"/>
    <p:sldId id="274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6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6/13/2023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6/13/2023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782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9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7.png"/><Relationship Id="rId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060" y="486806"/>
            <a:ext cx="6226593" cy="3427502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Intro to</a:t>
            </a:r>
            <a:br>
              <a:rPr lang="en-US" dirty="0"/>
            </a:br>
            <a:r>
              <a:rPr lang="en-US" dirty="0"/>
              <a:t>data</a:t>
            </a:r>
            <a:br>
              <a:rPr lang="en-US" dirty="0"/>
            </a:br>
            <a:r>
              <a:rPr lang="en-US" dirty="0"/>
              <a:t>science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5782" y="3262654"/>
            <a:ext cx="4612741" cy="3261239"/>
          </a:xfrm>
        </p:spPr>
        <p:txBody>
          <a:bodyPr/>
          <a:lstStyle/>
          <a:p>
            <a:r>
              <a:rPr lang="en-US" dirty="0"/>
              <a:t>Bishoy George</a:t>
            </a:r>
          </a:p>
          <a:p>
            <a:r>
              <a:rPr lang="en-US" dirty="0"/>
              <a:t>Ahmed </a:t>
            </a:r>
            <a:r>
              <a:rPr lang="en-US" dirty="0" err="1"/>
              <a:t>wael</a:t>
            </a:r>
            <a:endParaRPr lang="en-US" dirty="0"/>
          </a:p>
          <a:p>
            <a:r>
              <a:rPr lang="en-US" dirty="0" err="1"/>
              <a:t>Menna</a:t>
            </a:r>
            <a:r>
              <a:rPr lang="en-US" dirty="0"/>
              <a:t> </a:t>
            </a:r>
            <a:r>
              <a:rPr lang="en-US" dirty="0" err="1"/>
              <a:t>elminshawy</a:t>
            </a:r>
            <a:endParaRPr lang="en-US" dirty="0"/>
          </a:p>
          <a:p>
            <a:r>
              <a:rPr lang="en-US" dirty="0" err="1"/>
              <a:t>Radwa</a:t>
            </a:r>
            <a:r>
              <a:rPr lang="en-US" dirty="0"/>
              <a:t> </a:t>
            </a:r>
            <a:r>
              <a:rPr lang="en-US" dirty="0" err="1"/>
              <a:t>belal</a:t>
            </a:r>
            <a:r>
              <a:rPr lang="en-US" dirty="0"/>
              <a:t> </a:t>
            </a:r>
          </a:p>
          <a:p>
            <a:r>
              <a:rPr lang="en-US" dirty="0"/>
              <a:t>Nada </a:t>
            </a:r>
            <a:r>
              <a:rPr lang="en-US" dirty="0" err="1"/>
              <a:t>ahmed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BFCFED9-32FE-933E-F0FB-88C7C227EA00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54241B4-7576-89D9-15F5-48D36CDE7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60" y="477274"/>
            <a:ext cx="9952893" cy="517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68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DDEC1B3-C5F2-70A4-DB60-95F3F292C977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CDC519-7CEA-DFE3-C6A5-B0017D447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740" y="125399"/>
            <a:ext cx="7064560" cy="660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558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1E74EB9-915E-AB09-1EFB-556EB001CC2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7D27BB6-E3AE-253D-2C5F-10FB88FCD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85" y="216234"/>
            <a:ext cx="9775454" cy="642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973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80C4DC9-5675-96EE-2E00-3D8F0EF7831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2508E2C-6E11-60F3-F1BD-857425574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993" y="1194099"/>
            <a:ext cx="10366014" cy="483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52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F02DAEE-E02A-E7A8-D14D-57B581181204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388AA7-55E9-697A-FA84-22DA3C379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657" y="811144"/>
            <a:ext cx="1023937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506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177B121-3AF7-B56E-EAB8-08726B9EB97D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9B72B8C-D3F3-85BB-4BF2-9500F6B73A9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3F46E7-54E3-1BE0-5B0F-CEB274042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490" y="997856"/>
            <a:ext cx="8235463" cy="545358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0BA7CF-97F6-18A4-926B-9DB269203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485" y="3047461"/>
            <a:ext cx="6681592" cy="450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71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We will Discuss the modeling part directly from the code for better understanding </a:t>
            </a:r>
            <a:r>
              <a:rPr lang="en-US" sz="2800" dirty="0">
                <a:sym typeface="Wingdings" panose="05000000000000000000" pitchFamily="2" charset="2"/>
              </a:rPr>
              <a:t></a:t>
            </a:r>
            <a:endParaRPr lang="en-US" sz="2800" dirty="0"/>
          </a:p>
        </p:txBody>
      </p:sp>
      <p:pic>
        <p:nvPicPr>
          <p:cNvPr id="14" name="Picture Placeholder 14" descr="White modern architecture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F6A0489E-C8E2-CAE5-9FFC-28CC9E086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D396BF65-AA7F-3F0F-FE49-EA87C28282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2732904"/>
          </a:xfrm>
        </p:spPr>
        <p:txBody>
          <a:bodyPr/>
          <a:lstStyle/>
          <a:p>
            <a:r>
              <a:rPr lang="en-US" b="1" dirty="0"/>
              <a:t>Bishoy George</a:t>
            </a:r>
          </a:p>
          <a:p>
            <a:r>
              <a:rPr lang="en-US" b="1" dirty="0"/>
              <a:t>Ahmed Wael</a:t>
            </a:r>
          </a:p>
          <a:p>
            <a:r>
              <a:rPr lang="en-US" b="1" dirty="0" err="1"/>
              <a:t>Menna</a:t>
            </a:r>
            <a:r>
              <a:rPr lang="en-US" b="1" dirty="0"/>
              <a:t> El </a:t>
            </a:r>
            <a:r>
              <a:rPr lang="en-US" b="1" dirty="0" err="1"/>
              <a:t>minshawy</a:t>
            </a:r>
            <a:endParaRPr lang="en-US" b="1" dirty="0"/>
          </a:p>
          <a:p>
            <a:r>
              <a:rPr lang="en-US" b="1" dirty="0" err="1"/>
              <a:t>Radwa</a:t>
            </a:r>
            <a:r>
              <a:rPr lang="en-US" b="1" dirty="0"/>
              <a:t> Belal </a:t>
            </a:r>
          </a:p>
          <a:p>
            <a:r>
              <a:rPr lang="en-US" b="1" dirty="0"/>
              <a:t>Nada Ahmed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222" y="654638"/>
            <a:ext cx="4834517" cy="1499478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22" name="Picture Placeholder 11" descr="Close-up of skyscrapers">
            <a:extLst>
              <a:ext uri="{FF2B5EF4-FFF2-40B4-BE49-F238E27FC236}">
                <a16:creationId xmlns:a16="http://schemas.microsoft.com/office/drawing/2014/main" id="{02CB0A40-C392-7AEB-F580-EA0981B3CB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222" y="2250754"/>
            <a:ext cx="4834517" cy="3420284"/>
          </a:xfrm>
        </p:spPr>
        <p:txBody>
          <a:bodyPr/>
          <a:lstStyle/>
          <a:p>
            <a:r>
              <a:rPr lang="en-US" dirty="0"/>
              <a:t>Data Cleaning </a:t>
            </a:r>
          </a:p>
          <a:p>
            <a:r>
              <a:rPr lang="en-US" dirty="0"/>
              <a:t>Data visualization </a:t>
            </a:r>
          </a:p>
          <a:p>
            <a:r>
              <a:rPr lang="en-US" dirty="0"/>
              <a:t>Data modeling</a:t>
            </a:r>
          </a:p>
          <a:p>
            <a:r>
              <a:rPr lang="en-US" dirty="0"/>
              <a:t>K mean</a:t>
            </a:r>
          </a:p>
          <a:p>
            <a:r>
              <a:rPr lang="en-US" dirty="0"/>
              <a:t>regression</a:t>
            </a:r>
          </a:p>
          <a:p>
            <a:r>
              <a:rPr lang="en-US" dirty="0"/>
              <a:t>random forest</a:t>
            </a:r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9107" y="638594"/>
            <a:ext cx="2743200" cy="1336433"/>
          </a:xfrm>
          <a:prstGeom prst="rect">
            <a:avLst/>
          </a:prstGeom>
          <a:solidFill>
            <a:srgbClr val="4A5EE6">
              <a:alpha val="87843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2" y="2918445"/>
            <a:ext cx="251791" cy="2071501"/>
          </a:xfrm>
          <a:prstGeom prst="rect">
            <a:avLst/>
          </a:prstGeom>
          <a:solidFill>
            <a:srgbClr val="4A5EE6">
              <a:alpha val="7607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</a:t>
            </a:r>
          </a:p>
        </p:txBody>
      </p:sp>
      <p:pic>
        <p:nvPicPr>
          <p:cNvPr id="15" name="Picture Placeholder 14" descr="White modern architecture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three data sets:</a:t>
            </a:r>
          </a:p>
          <a:p>
            <a:r>
              <a:rPr lang="en-US" dirty="0"/>
              <a:t>Sales</a:t>
            </a:r>
          </a:p>
          <a:p>
            <a:r>
              <a:rPr lang="en-US" dirty="0"/>
              <a:t>Weather </a:t>
            </a:r>
          </a:p>
          <a:p>
            <a:r>
              <a:rPr lang="en-US" dirty="0"/>
              <a:t>Fuel price 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FB9C5-183A-3556-D047-215BDB00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677861"/>
            <a:ext cx="10122632" cy="421178"/>
          </a:xfrm>
        </p:spPr>
        <p:txBody>
          <a:bodyPr/>
          <a:lstStyle/>
          <a:p>
            <a:r>
              <a:rPr lang="en-US" dirty="0"/>
              <a:t>Sales</a:t>
            </a:r>
            <a:br>
              <a:rPr lang="en-US" dirty="0"/>
            </a:br>
            <a:r>
              <a:rPr lang="en-US" dirty="0"/>
              <a:t>(check nans and duplicates and negatives)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2DE29ABF-2F75-58D0-2A5A-72FA8A4E052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9957696"/>
              </p:ext>
            </p:extLst>
          </p:nvPr>
        </p:nvGraphicFramePr>
        <p:xfrm>
          <a:off x="850900" y="1828800"/>
          <a:ext cx="10134600" cy="4351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920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2755691855"/>
                    </a:ext>
                  </a:extLst>
                </a:gridCol>
              </a:tblGrid>
              <a:tr h="870268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+mn-lt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+mn-lt"/>
                        </a:rPr>
                        <a:t>store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+mn-lt"/>
                        </a:rPr>
                        <a:t>category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+mn-lt"/>
                        </a:rPr>
                        <a:t>Date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>
                          <a:latin typeface="+mn-lt"/>
                        </a:rPr>
                        <a:t>Weekly sales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870268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+mn-lt"/>
                        </a:rPr>
                        <a:t>Nan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+mn-lt"/>
                        </a:rPr>
                        <a:t>2/5/2012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+mn-lt"/>
                        </a:rPr>
                        <a:t>5.0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870268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+mn-lt"/>
                        </a:rPr>
                        <a:t>5/5/2015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+mn-lt"/>
                        </a:rPr>
                        <a:t>3.0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870268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+mn-lt"/>
                        </a:rPr>
                        <a:t>6/6/2019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+mn-lt"/>
                        </a:rPr>
                        <a:t>2.8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870268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+mn-lt"/>
                        </a:rPr>
                        <a:t>8/8/2017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solidFill>
                            <a:schemeClr val="tx1"/>
                          </a:solidFill>
                          <a:latin typeface="+mn-lt"/>
                        </a:rPr>
                        <a:t>3.0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950325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636772-0FC0-04E1-F535-F4DF7DAB98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Intro data science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33CCEA-C12A-DDE4-040B-E2BBFEC5AE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952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2C975-C0D8-5635-3CD4-B28EE3571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900" y="750874"/>
            <a:ext cx="5096099" cy="594349"/>
          </a:xfrm>
        </p:spPr>
        <p:txBody>
          <a:bodyPr/>
          <a:lstStyle/>
          <a:p>
            <a:r>
              <a:rPr lang="en-US" sz="3600" b="1" dirty="0"/>
              <a:t>Data visualization 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0FE709F-757F-9DAB-DC56-68FD7C46FC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A7158D5-C54E-C1C2-70BB-D7F577BB8A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098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656A71C0-3B42-35AC-B2B7-6A108044BE29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EC120403-BB88-8260-B7C0-B7F016EC53E4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6CC08AA-8416-DC8F-6304-996F36F5E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712" y="1423987"/>
            <a:ext cx="4600575" cy="401002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46DB5CF-2D63-3EC5-C905-CAA6CB50A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437" y="2069287"/>
            <a:ext cx="4429125" cy="301942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DBE180E-3843-E108-BF0B-75076C6BA1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6250" y="2714587"/>
            <a:ext cx="3619500" cy="202882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B8D7169-39EC-65F1-7C5C-804D786879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1712" y="1454887"/>
            <a:ext cx="7648575" cy="484822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9FCAD38-C840-EAFD-CC38-D29A31B16D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8637" y="2181150"/>
            <a:ext cx="3514725" cy="36957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D7E4948-B414-DFFF-1527-4DA7B552F5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999" y="19176"/>
            <a:ext cx="12192000" cy="642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08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9095FBB-012F-92DE-8F19-45378D318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30" y="1383171"/>
            <a:ext cx="11338049" cy="547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291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086B893-E650-6385-7E59-F98DA335F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77" y="170458"/>
            <a:ext cx="11316806" cy="629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456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Dark modernist presentation</Template>
  <TotalTime>0</TotalTime>
  <Words>141</Words>
  <Application>Microsoft Office PowerPoint</Application>
  <PresentationFormat>Widescreen</PresentationFormat>
  <Paragraphs>78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Arial Black</vt:lpstr>
      <vt:lpstr>Avenir Next LT Pro</vt:lpstr>
      <vt:lpstr>Calibri</vt:lpstr>
      <vt:lpstr>Office Theme</vt:lpstr>
      <vt:lpstr> Intro to data science</vt:lpstr>
      <vt:lpstr>AGENDA</vt:lpstr>
      <vt:lpstr>INTRO</vt:lpstr>
      <vt:lpstr>Data cleaning</vt:lpstr>
      <vt:lpstr>Sales (check nans and duplicates and negatives)</vt:lpstr>
      <vt:lpstr>Data visualization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Modeling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2023-05-24T16:16:11Z</dcterms:created>
  <dcterms:modified xsi:type="dcterms:W3CDTF">2023-06-13T16:35:21Z</dcterms:modified>
</cp:coreProperties>
</file>